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7" r:id="rId2"/>
    <p:sldId id="316" r:id="rId3"/>
    <p:sldId id="317" r:id="rId4"/>
    <p:sldId id="318" r:id="rId5"/>
    <p:sldId id="319" r:id="rId6"/>
    <p:sldId id="320" r:id="rId7"/>
    <p:sldId id="321" r:id="rId8"/>
    <p:sldId id="314" r:id="rId9"/>
    <p:sldId id="312" r:id="rId10"/>
    <p:sldId id="337" r:id="rId11"/>
    <p:sldId id="338" r:id="rId12"/>
    <p:sldId id="339" r:id="rId13"/>
    <p:sldId id="340" r:id="rId14"/>
    <p:sldId id="342" r:id="rId15"/>
    <p:sldId id="343" r:id="rId16"/>
    <p:sldId id="344" r:id="rId17"/>
    <p:sldId id="325" r:id="rId18"/>
    <p:sldId id="346" r:id="rId19"/>
    <p:sldId id="345" r:id="rId20"/>
    <p:sldId id="348" r:id="rId21"/>
    <p:sldId id="349" r:id="rId22"/>
    <p:sldId id="347" r:id="rId23"/>
    <p:sldId id="350" r:id="rId24"/>
    <p:sldId id="322" r:id="rId25"/>
    <p:sldId id="326" r:id="rId26"/>
    <p:sldId id="351" r:id="rId27"/>
    <p:sldId id="328" r:id="rId28"/>
    <p:sldId id="327" r:id="rId29"/>
    <p:sldId id="315" r:id="rId30"/>
    <p:sldId id="323" r:id="rId31"/>
    <p:sldId id="307" r:id="rId32"/>
    <p:sldId id="329" r:id="rId33"/>
    <p:sldId id="354" r:id="rId34"/>
    <p:sldId id="330" r:id="rId35"/>
    <p:sldId id="331" r:id="rId36"/>
    <p:sldId id="333" r:id="rId37"/>
    <p:sldId id="334" r:id="rId38"/>
    <p:sldId id="313" r:id="rId39"/>
    <p:sldId id="310" r:id="rId40"/>
    <p:sldId id="309" r:id="rId41"/>
    <p:sldId id="311" r:id="rId42"/>
    <p:sldId id="324" r:id="rId43"/>
    <p:sldId id="353" r:id="rId44"/>
    <p:sldId id="355" r:id="rId45"/>
    <p:sldId id="352" r:id="rId46"/>
    <p:sldId id="305" r:id="rId47"/>
  </p:sldIdLst>
  <p:sldSz cx="9144000" cy="6858000" type="screen4x3"/>
  <p:notesSz cx="6805613" cy="9939338"/>
  <p:embeddedFontLst>
    <p:embeddedFont>
      <p:font typeface="맑은 고딕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821" autoAdjust="0"/>
    <p:restoredTop sz="86364" autoAdjust="0"/>
  </p:normalViewPr>
  <p:slideViewPr>
    <p:cSldViewPr snapToGrid="0">
      <p:cViewPr varScale="1">
        <p:scale>
          <a:sx n="75" d="100"/>
          <a:sy n="75" d="100"/>
        </p:scale>
        <p:origin x="-1500" y="-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6624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9544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139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564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615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3948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342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618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0366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551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819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7888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3689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0437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25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3865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5899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817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091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0297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313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81034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8981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8504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97782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5828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3330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4625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666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91237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0620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312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38034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18754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2886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460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5548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8609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6420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1767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49291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71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580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959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unho0130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ekyllthemes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EKJ/aweekj.github.i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edito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unho0130.github.io/2016-12-28/hello-mark-down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://blog.kalkin7.com/2014/02/10/lets-write-using-markdow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uuneoi.com/profil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oogle.github.io/styleguide/pyguid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2.png"/><Relationship Id="rId4" Type="http://schemas.openxmlformats.org/officeDocument/2006/relationships/hyperlink" Target="https://google.github.io/styleguide/google_python_style.vi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3d4a8361fdd8ebbd1da90dd239c8fae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wikidocs.net/13" TargetMode="External"/><Relationship Id="rId4" Type="http://schemas.openxmlformats.org/officeDocument/2006/relationships/hyperlink" Target="https://goo.gl/Fywkmo" TargetMode="External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ayete.tistory.com/entry/5-Format-String-Attack-FSB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wikidocs.net/17" TargetMode="External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16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insub/svn-git-1738675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realm.io/kr/news/360andev-savvas-dalkitsis-using-git-like-a-pro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git/progit2-k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SEDNp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1" y="2229472"/>
            <a:ext cx="7925540" cy="4431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지킬은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정적인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만들어주는 유틸리티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하지만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공식 지원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 웹사이트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웹사이트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호스팅 되고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서비스를 사용해보기로 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98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사용자계정명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].github.io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8" y="1712365"/>
            <a:ext cx="7827478" cy="4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20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6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1306405" y="198250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383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2835660" y="444192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139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" y="1714992"/>
            <a:ext cx="7402996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8116168" y="3023031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929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https://yunho0130.github.io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설정한 사이트로 이동하여 내용이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잘 표시되는지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11" y="1681490"/>
            <a:ext cx="6799230" cy="47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77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원하는 테마를 선택한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Fork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].github.com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이름 변경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04708" y="6360559"/>
            <a:ext cx="27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http://jekyllthemes.org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12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github.com/AWEEKJ/aweekj.github.io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접속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fork  -&gt; repository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13" y="1660963"/>
            <a:ext cx="6804046" cy="48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38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_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config.yml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 수정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4" y="1638134"/>
            <a:ext cx="8248293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7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Ch02.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75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자신의 계정에 맞게 변경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4778"/>
            <a:ext cx="8001083" cy="4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45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변경하고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자신의 사이트가 제대로 로드 되는지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1306405" y="1504778"/>
            <a:ext cx="6246275" cy="5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61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[_posts]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폴더에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.md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파일을 업로드 하면 자동으로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반영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7" y="1746846"/>
            <a:ext cx="8066508" cy="4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46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https://stackedit.io/editor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#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마크다운 확장 문법 살펴보기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 편집기 비교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http://blog.kalkin7.com/2014/02/10/lets-write-using-markdown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4659" y="647101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호환성 확인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https://yunho0130.github.io/2016-12-28/hello-mark-down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667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마크다운으로 작업하면서 오른쪽으로 결과를 실시간으로 확인할 수 있어서 간편함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Editor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최대 단점인 이미지 업로드에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Google+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계정을 사용할 수 있어서 간편함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75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주로 사용되는 기능은 버튼을 통해 간편하게 사용할 수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기능을 사용하여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간편하게 마크다운 파일을 업로드 할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5" y="2005009"/>
            <a:ext cx="6021151" cy="4641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78" y="2317691"/>
            <a:ext cx="4339015" cy="43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65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8" y="1627835"/>
            <a:ext cx="7779040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 이력서 예시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nuuneoi.com/profile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2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Gitst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하나의 코드 파일을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깃허브를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통해 공유하고자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데에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7" y="2005009"/>
            <a:ext cx="7804924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12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소스파일은 고유의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주소를 가지고 있어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공유하기에 적합하게 되어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05" y="1739659"/>
            <a:ext cx="6517160" cy="48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87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" y="1009907"/>
            <a:ext cx="7048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37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20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1" y="875704"/>
            <a:ext cx="7539536" cy="58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5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Ch03. Variables &amp; Operators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62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3"/>
              </a:rPr>
              <a:t>https</a:t>
            </a:r>
            <a:r>
              <a:rPr lang="en-US" altLang="ko-KR" sz="950" dirty="0">
                <a:hlinkClick r:id="rId3"/>
              </a:rPr>
              <a:t>://github.com/chohankyun/python-django-study/wiki/00.-python-%</a:t>
            </a:r>
            <a:r>
              <a:rPr lang="en-US" altLang="ko-KR" sz="950" dirty="0" smtClean="0">
                <a:hlinkClick r:id="rId3"/>
              </a:rPr>
              <a:t>EC%9D%B4%EB%9E%80</a:t>
            </a:r>
            <a:endParaRPr lang="en-US" altLang="ko-KR" sz="950" dirty="0" smtClean="0"/>
          </a:p>
          <a:p>
            <a:r>
              <a:rPr lang="en-US" altLang="ko-KR" sz="950" dirty="0" smtClean="0"/>
              <a:t>[2] Google 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4"/>
              </a:rPr>
              <a:t>https://</a:t>
            </a:r>
            <a:r>
              <a:rPr lang="en-US" altLang="ko-KR" sz="950" dirty="0" smtClean="0">
                <a:hlinkClick r:id="rId4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0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495" y="1412739"/>
            <a:ext cx="4512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iterators and Operators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연산자를 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 오버로딩 같은걸 하지 말 것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모듈과 패키지에만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상대적인 경로 쓰지 말고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쓸 것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Imports formatting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import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때는 라인을 분리한다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 :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sys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use :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import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import  sys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Indentation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탭을 사용하지 말고 띄어쓰기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수직 열이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맞아야 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Whitespace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 사이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,;: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전에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 사이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리스트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슬라이싱에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vim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setting for vim files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3306" y="4664217"/>
            <a:ext cx="3371462" cy="18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3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Vim Editor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위한 설정파일을 제공하고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[1] Google 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google.github.io/styleguide/google_python_style.vim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 descr="vim editor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295" y="1848852"/>
            <a:ext cx="7445992" cy="4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615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90707" y="6399467"/>
            <a:ext cx="59619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gist.github.com/yunho0130/3d4a8361fdd8ebbd1da90dd239c8fae0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1" y="1784576"/>
            <a:ext cx="8316100" cy="44519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1" y="1089573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string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08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1508" y="915068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문자열 포맷 코드</a:t>
            </a:r>
          </a:p>
        </p:txBody>
      </p:sp>
      <p:pic>
        <p:nvPicPr>
          <p:cNvPr id="2050" name="Picture 2" descr="포맷 스트링 종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4708" y="979994"/>
            <a:ext cx="5064407" cy="278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2291" y="6195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[1] </a:t>
            </a:r>
            <a:r>
              <a:rPr lang="ko-KR" altLang="en-US" sz="900" dirty="0">
                <a:hlinkClick r:id="rId4"/>
              </a:rPr>
              <a:t>https://</a:t>
            </a:r>
            <a:r>
              <a:rPr lang="ko-KR" altLang="en-US" sz="900" dirty="0" smtClean="0">
                <a:hlinkClick r:id="rId4"/>
              </a:rPr>
              <a:t>goo.gl/Fywkmo</a:t>
            </a:r>
            <a:r>
              <a:rPr lang="ko-KR" altLang="en-US" sz="900" dirty="0" smtClean="0"/>
              <a:t> </a:t>
            </a:r>
            <a:endParaRPr lang="ko-KR" altLang="en-US" sz="900" dirty="0"/>
          </a:p>
          <a:p>
            <a:r>
              <a:rPr lang="ko-KR" altLang="en-US" sz="900" dirty="0"/>
              <a:t>[2] </a:t>
            </a:r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wikidocs.net/13</a:t>
            </a:r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04" y="1803382"/>
            <a:ext cx="2000250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20" y="2868649"/>
            <a:ext cx="2695575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920" y="4276816"/>
            <a:ext cx="2438400" cy="107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90" y="4336966"/>
            <a:ext cx="5038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99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Format String Attack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7923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</a:t>
            </a:r>
            <a:r>
              <a:rPr lang="ko-KR" altLang="en-US" sz="900" dirty="0" smtClean="0"/>
              <a:t>] </a:t>
            </a:r>
            <a:r>
              <a:rPr lang="en-US" altLang="ko-KR" sz="900" dirty="0" smtClean="0"/>
              <a:t>CC-BY-NC-SA</a:t>
            </a:r>
            <a:r>
              <a:rPr lang="ko-KR" altLang="en-US" sz="900" dirty="0" smtClean="0"/>
              <a:t> </a:t>
            </a:r>
            <a:r>
              <a:rPr lang="en-US" altLang="ko-KR" sz="900" dirty="0">
                <a:hlinkClick r:id="rId3"/>
              </a:rPr>
              <a:t>http://</a:t>
            </a:r>
            <a:r>
              <a:rPr lang="en-US" altLang="ko-KR" sz="900" dirty="0" smtClean="0">
                <a:hlinkClick r:id="rId3"/>
              </a:rPr>
              <a:t>shayete.tistory.com/entry/5-Format-String-Attack-FSB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074" name="Picture 2" descr="http://cfile9.uf.tistory.com/image/2632E04A562F1B2B3208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9068" y="1537650"/>
            <a:ext cx="75057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1" y="875704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언어의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printf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취약점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format_string_attack.py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06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088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Parameter vs Argument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argument vs parame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784" y="4032326"/>
            <a:ext cx="4553346" cy="244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1508" y="1389567"/>
            <a:ext cx="8648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전역변수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시작 시 초기화되어 종료 시 까지 할당된 메모리를 유지하는 변수로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함수가 함께 사용할 수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이름의 전역 변수는 하나 이상 사용할 수 없다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또는 어떠한 블록 안에 정의된 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 범위가 함수 내부로 제한되어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호출되면 생성되었다가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리턴하면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소멸된다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때문에 서로 다른 함수에 같은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변수명을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 가능하다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매개변수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두 개 이상의 변수 사이의 함수 관계를 보조의 변수를 사용하여 간접적으로 표시할 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보조의 변수를 이르는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말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62" y="4154789"/>
            <a:ext cx="3457221" cy="22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6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변수의 타입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50" y="141273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Python</a:t>
            </a:r>
            <a:r>
              <a:rPr lang="ko-KR" altLang="en-US" sz="1600" dirty="0" smtClean="0"/>
              <a:t>에서 </a:t>
            </a:r>
            <a:r>
              <a:rPr lang="ko-KR" altLang="en-US" sz="1600" dirty="0"/>
              <a:t>변수란 객체를 가리키는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명시적으로 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거짓인 것만 사용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29" y="2134948"/>
            <a:ext cx="1987967" cy="3788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2290" y="6279634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hlinkClick r:id="rId4"/>
              </a:rPr>
              <a:t>[1]</a:t>
            </a:r>
            <a:r>
              <a:rPr lang="ko-KR" altLang="en-US" sz="900" dirty="0" smtClean="0">
                <a:hlinkClick r:id="rId4"/>
              </a:rPr>
              <a:t> https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wikidocs.net/17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232202"/>
            <a:ext cx="3113314" cy="1216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566010"/>
            <a:ext cx="3521529" cy="1106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656122"/>
            <a:ext cx="1421492" cy="6173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410890"/>
            <a:ext cx="3705225" cy="33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024" y="2134948"/>
            <a:ext cx="3237705" cy="2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25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420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16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Type Casting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68" y="4035447"/>
            <a:ext cx="3276600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0" y="4094679"/>
            <a:ext cx="4079558" cy="22342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4938" y="1508883"/>
            <a:ext cx="791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연산을 원하신다면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+=1, -=1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고쳐 쓰셔야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일관성과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중시하는 언어입니다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전위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후위에 따라서 다른 결과를 낼 수 있기 때문에 이는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파이썬스럽지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않다고 할 수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있습니다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Operator</a:t>
            </a:r>
            <a:r>
              <a:rPr lang="ko-KR" altLang="en-US" dirty="0" smtClean="0"/>
              <a:t>의 종류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- **, -, +, *, /, %, //, +=, &gt;&gt;, &lt;&lt;, &amp;, ^, |, &lt;=, &lt;, &gt;, &gt;=, !=, ==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2808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5443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비트연산자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50509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선택 옵션 등에 활용된다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공간복잡도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2368375"/>
            <a:ext cx="6838922" cy="3422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850" y="6379419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[1] https</a:t>
            </a:r>
            <a:r>
              <a:rPr lang="en-US" altLang="ko-KR" sz="9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://wikidocs.net/1161</a:t>
            </a:r>
            <a:endParaRPr lang="en-US" altLang="ko-KR" sz="9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37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319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블로그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만들기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본인이 만든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오늘 배운 내용을 정리하여 마크다운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(.md)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파일로 만들어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포스팅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gist.github.com/yunho0130/4dce24912c303125b66ff2a3c436c0a4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12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계산기 만들기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아래의 계산기에서 연산 기능을 모두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gist.github.com/yunho0130/4dce24912c303125b66ff2a3c436c0a4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4098" name="Picture 2" descr="스마트폰 계산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5034" y="1515196"/>
            <a:ext cx="2540512" cy="4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18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도우미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</a:t>
            </a:r>
            <a:r>
              <a:rPr lang="en-US" altLang="ko-KR" sz="1000" dirty="0">
                <a:solidFill>
                  <a:schemeClr val="bg1"/>
                </a:solidFill>
              </a:rPr>
              <a:t>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Stackoverflow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7710" y="6266841"/>
            <a:ext cx="262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linkClick r:id="rId3"/>
              </a:rPr>
              <a:t>http://stackoverflow.com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5" y="1437383"/>
            <a:ext cx="8231596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84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SVN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차이점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8509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분산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저장식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버전관리 시스템이며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SVN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중앙집중식 버전관리 시스템이다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분산식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중앙집중식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좌측이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우측이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사용자를 위한 개념 가이드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www.slideshare.net/einsub/svn-git-17386752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" y="2156951"/>
            <a:ext cx="4181475" cy="2505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9581" y="6472795"/>
            <a:ext cx="856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[1][2]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://realm.io/kr/news/360andev-savvas-dalkitsis-using-git-like-a-pro</a:t>
            </a:r>
            <a:r>
              <a:rPr lang="ko-KR" altLang="en-US" sz="900" dirty="0" smtClean="0">
                <a:hlinkClick r:id="rId5"/>
              </a:rPr>
              <a:t>/</a:t>
            </a:r>
            <a:endParaRPr lang="en-US" altLang="ko-KR" sz="900" dirty="0" smtClean="0"/>
          </a:p>
          <a:p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891916" y="4662026"/>
            <a:ext cx="3593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작동 방식의 차이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55" y="2171577"/>
            <a:ext cx="3562211" cy="24886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89701" y="4660245"/>
            <a:ext cx="310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논리적 단위는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299" y="517582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차이는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SVN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네트워크가 연결되어 있지 않으면 사용을 못하지만 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4299" y="575244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논리적 단위의 차이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Snapshot,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변경되지 않은 파일에 대해서는 파일 자체가 아니라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link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활용함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20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파일을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Committed, Modified, Staged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이렇게 세 가지 상태로 관리한다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5" y="1729935"/>
            <a:ext cx="7686717" cy="42501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github.com/progit/progit2-ko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292792" y="5904805"/>
            <a:ext cx="471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1-6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워킹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Staging Area,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49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ch02. Version Control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://lucamezzalira.com/2014/03/10/git-flow-vs-github-flow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95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&amp; Jekyll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614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948992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ch09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수업과 관련하여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수업을 듣는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ch03. Variables &amp; Operators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5365" y="1518283"/>
            <a:ext cx="35959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설문지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3"/>
              </a:rPr>
              <a:t>https://goo.gl/xSEDNp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4679934" y="2474650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Go?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862891" y="5683958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 smtClean="0"/>
              <a:t>: NATURE(2016) &amp; Deep mind(2016)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86862" y="3692927"/>
            <a:ext cx="2779916" cy="1101530"/>
          </a:xfrm>
          <a:prstGeom prst="rect">
            <a:avLst/>
          </a:prstGeom>
        </p:spPr>
      </p:pic>
      <p:pic>
        <p:nvPicPr>
          <p:cNvPr id="21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0731" y="2828682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195" b="22518"/>
          <a:stretch/>
        </p:blipFill>
        <p:spPr bwMode="auto">
          <a:xfrm>
            <a:off x="7080085" y="1832495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1"/>
          <p:cNvGraphicFramePr>
            <a:graphicFrameLocks noGrp="1"/>
          </p:cNvGraphicFramePr>
          <p:nvPr>
            <p:extLst/>
          </p:nvPr>
        </p:nvGraphicFramePr>
        <p:xfrm>
          <a:off x="435365" y="2474649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Analysis?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414" r="11776"/>
          <a:stretch/>
        </p:blipFill>
        <p:spPr>
          <a:xfrm>
            <a:off x="486624" y="2866091"/>
            <a:ext cx="3591105" cy="27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89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8288</TotalTime>
  <Words>1755</Words>
  <Application>Microsoft Office PowerPoint</Application>
  <PresentationFormat>화면 슬라이드 쇼(4:3)</PresentationFormat>
  <Paragraphs>361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굴림</vt:lpstr>
      <vt:lpstr>Arial</vt:lpstr>
      <vt:lpstr>맑은 고딕</vt:lpstr>
      <vt:lpstr>Times New Roman</vt:lpstr>
      <vt:lpstr>Wingdings</vt:lpstr>
      <vt:lpstr>Office 테마</vt:lpstr>
      <vt:lpstr>Start Programming with Google Python Style Guide</vt:lpstr>
      <vt:lpstr>Ch02. Review</vt:lpstr>
      <vt:lpstr>Lecture note &amp; Source Code &amp; Textbook</vt:lpstr>
      <vt:lpstr>Lecture note &amp; Source Code &amp; Textbook</vt:lpstr>
      <vt:lpstr>git과 SVN의 차이점 </vt:lpstr>
      <vt:lpstr>Git의 동작원리</vt:lpstr>
      <vt:lpstr>Git Flow</vt:lpstr>
      <vt:lpstr>Markdown &amp; Jekyll</vt:lpstr>
      <vt:lpstr>Coverage</vt:lpstr>
      <vt:lpstr>Jekyll</vt:lpstr>
      <vt:lpstr>Jekyll</vt:lpstr>
      <vt:lpstr>Jekyll</vt:lpstr>
      <vt:lpstr>Jekyll</vt:lpstr>
      <vt:lpstr>Jekyll</vt:lpstr>
      <vt:lpstr>Jekyll</vt:lpstr>
      <vt:lpstr>Jekyll</vt:lpstr>
      <vt:lpstr>Jekyll 테마적용</vt:lpstr>
      <vt:lpstr>Jekyll 테마적용</vt:lpstr>
      <vt:lpstr>Jekyll 테마적용</vt:lpstr>
      <vt:lpstr>Jekyll 테마적용</vt:lpstr>
      <vt:lpstr>Jekyll 테마적용</vt:lpstr>
      <vt:lpstr>Jekyll 테마적용</vt:lpstr>
      <vt:lpstr>Markdown Editor</vt:lpstr>
      <vt:lpstr>Markdown Editor</vt:lpstr>
      <vt:lpstr>Markdown Editor</vt:lpstr>
      <vt:lpstr>Markdown Cheatsheet</vt:lpstr>
      <vt:lpstr>Markdown Editor</vt:lpstr>
      <vt:lpstr>Markdown Editor</vt:lpstr>
      <vt:lpstr>Markdown Cheatsheet</vt:lpstr>
      <vt:lpstr>Markdown Cheatsheet</vt:lpstr>
      <vt:lpstr>Ch03. Variables &amp; Operators</vt:lpstr>
      <vt:lpstr>Python Style Guidelines</vt:lpstr>
      <vt:lpstr>Python Style Guidelines</vt:lpstr>
      <vt:lpstr>Python Style Guidelines</vt:lpstr>
      <vt:lpstr>Format String</vt:lpstr>
      <vt:lpstr>Format String</vt:lpstr>
      <vt:lpstr>Format String Attack</vt:lpstr>
      <vt:lpstr>Variables &amp; Operators</vt:lpstr>
      <vt:lpstr>Variables &amp; Operators</vt:lpstr>
      <vt:lpstr>Variables &amp; Operators</vt:lpstr>
      <vt:lpstr>Variables &amp; Operators</vt:lpstr>
      <vt:lpstr>과제 </vt:lpstr>
      <vt:lpstr>(과제) 블로그 만들기</vt:lpstr>
      <vt:lpstr>(과제) 계산기 만들기</vt:lpstr>
      <vt:lpstr>도우미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175</cp:revision>
  <cp:lastPrinted>2011-08-28T13:13:29Z</cp:lastPrinted>
  <dcterms:created xsi:type="dcterms:W3CDTF">2011-08-24T01:05:33Z</dcterms:created>
  <dcterms:modified xsi:type="dcterms:W3CDTF">2018-06-12T14:50:20Z</dcterms:modified>
</cp:coreProperties>
</file>